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3" r:id="rId5"/>
    <p:sldId id="258" r:id="rId6"/>
    <p:sldId id="259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915887"/>
            <a:ext cx="9739468" cy="2499360"/>
          </a:xfrm>
        </p:spPr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KARIERNA ORIENTACIJA 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75077"/>
          </a:xfrm>
        </p:spPr>
        <p:txBody>
          <a:bodyPr>
            <a:normAutofit/>
          </a:bodyPr>
          <a:lstStyle/>
          <a:p>
            <a:r>
              <a:rPr lang="sl-SI" dirty="0" smtClean="0"/>
              <a:t>9. RAZRED </a:t>
            </a:r>
          </a:p>
          <a:p>
            <a:r>
              <a:rPr lang="sl-SI" dirty="0" smtClean="0"/>
              <a:t>OSNOVNA ŠOLA JELŠANE </a:t>
            </a:r>
          </a:p>
          <a:p>
            <a:r>
              <a:rPr lang="sl-SI" dirty="0" smtClean="0"/>
              <a:t>SVETOVALNA </a:t>
            </a:r>
            <a:r>
              <a:rPr lang="sl-SI" dirty="0" smtClean="0"/>
              <a:t>DELAVKA</a:t>
            </a:r>
            <a:r>
              <a:rPr lang="sl-SI" dirty="0" smtClean="0"/>
              <a:t>: Teja iskra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665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karierna orientacija? 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34392" t="22810" r="17196" b="13933"/>
          <a:stretch/>
        </p:blipFill>
        <p:spPr bwMode="auto">
          <a:xfrm>
            <a:off x="2368732" y="1855469"/>
            <a:ext cx="6818811" cy="4667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3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Dejavniki poklicnega izbora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95559" y="1062445"/>
            <a:ext cx="4181744" cy="517289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l-SI" b="1" dirty="0" smtClean="0"/>
              <a:t>Interesi</a:t>
            </a:r>
            <a:r>
              <a:rPr lang="sl-SI" dirty="0" smtClean="0"/>
              <a:t> (predmeti, id, prosti čas…)</a:t>
            </a:r>
          </a:p>
          <a:p>
            <a:pPr marL="342900" indent="-342900">
              <a:buFontTx/>
              <a:buChar char="-"/>
            </a:pPr>
            <a:r>
              <a:rPr lang="sl-SI" b="1" dirty="0" smtClean="0"/>
              <a:t>Sposobnosti </a:t>
            </a:r>
            <a:r>
              <a:rPr lang="sl-SI" dirty="0" smtClean="0"/>
              <a:t>(gibalne, čutne, umske…)</a:t>
            </a:r>
          </a:p>
          <a:p>
            <a:pPr marL="342900" indent="-342900">
              <a:buFontTx/>
              <a:buChar char="-"/>
            </a:pPr>
            <a:r>
              <a:rPr lang="sl-SI" b="1" dirty="0" smtClean="0"/>
              <a:t>Temperament in značaj </a:t>
            </a:r>
            <a:r>
              <a:rPr lang="sl-SI" dirty="0" smtClean="0"/>
              <a:t>(kakšen sem?)</a:t>
            </a:r>
            <a:endParaRPr lang="sl-SI" b="1" dirty="0" smtClean="0"/>
          </a:p>
          <a:p>
            <a:pPr marL="342900" indent="-342900">
              <a:buFontTx/>
              <a:buChar char="-"/>
            </a:pPr>
            <a:r>
              <a:rPr lang="sl-SI" b="1" dirty="0" smtClean="0"/>
              <a:t>Zdravje </a:t>
            </a:r>
            <a:r>
              <a:rPr lang="sl-SI" dirty="0" smtClean="0"/>
              <a:t>(ovire)</a:t>
            </a:r>
            <a:endParaRPr lang="sl-SI" b="1" dirty="0" smtClean="0"/>
          </a:p>
          <a:p>
            <a:pPr marL="342900" indent="-342900">
              <a:buFontTx/>
              <a:buChar char="-"/>
            </a:pPr>
            <a:r>
              <a:rPr lang="sl-SI" b="1" dirty="0" smtClean="0"/>
              <a:t>Delovne in učne navade </a:t>
            </a:r>
          </a:p>
          <a:p>
            <a:pPr marL="342900" indent="-342900">
              <a:buFontTx/>
              <a:buChar char="-"/>
            </a:pPr>
            <a:r>
              <a:rPr lang="sl-SI" b="1" dirty="0" smtClean="0"/>
              <a:t>Zbiranje informacij o poklicih in šolah </a:t>
            </a:r>
          </a:p>
          <a:p>
            <a:pPr marL="342900" indent="-34290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81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7375" y="1861699"/>
            <a:ext cx="8453906" cy="2696632"/>
          </a:xfrm>
        </p:spPr>
        <p:txBody>
          <a:bodyPr/>
          <a:lstStyle/>
          <a:p>
            <a:pPr algn="ctr"/>
            <a:r>
              <a:rPr lang="sl-SI" dirty="0" smtClean="0"/>
              <a:t>1. DELAVNICA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64770"/>
              </p:ext>
            </p:extLst>
          </p:nvPr>
        </p:nvGraphicFramePr>
        <p:xfrm>
          <a:off x="1907785" y="5044439"/>
          <a:ext cx="8127999" cy="11700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08827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70823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48131305"/>
                    </a:ext>
                  </a:extLst>
                </a:gridCol>
              </a:tblGrid>
              <a:tr h="1170094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ZNANJA/INTERESI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VEŠČINE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KARAKRERNE</a:t>
                      </a:r>
                      <a:r>
                        <a:rPr lang="sl-SI" baseline="0" dirty="0" smtClean="0"/>
                        <a:t> LASTNOSTI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603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5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6" y="829492"/>
            <a:ext cx="7785463" cy="53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0" y="857250"/>
            <a:ext cx="7628708" cy="51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4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9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 naslednje skupne ure imate možnost individualne svetovalne ure s svetovalno delavko. 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sl-SI" dirty="0" smtClean="0"/>
              <a:t>Hvala za sodelovanje.</a:t>
            </a:r>
          </a:p>
          <a:p>
            <a:pPr algn="r"/>
            <a:r>
              <a:rPr lang="sl-SI" dirty="0" smtClean="0"/>
              <a:t>Teja Iskra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259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Ionska sejna soba</Template>
  <TotalTime>32</TotalTime>
  <Words>85</Words>
  <Application>Microsoft Office PowerPoint</Application>
  <PresentationFormat>Širokozaslonsko</PresentationFormat>
  <Paragraphs>19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Naelektrena sejna soba</vt:lpstr>
      <vt:lpstr>KARIERNA ORIENTACIJA  </vt:lpstr>
      <vt:lpstr>Kaj je karierna orientacija? </vt:lpstr>
      <vt:lpstr>Dejavniki poklicnega izbora</vt:lpstr>
      <vt:lpstr>1. DELAVNICA</vt:lpstr>
      <vt:lpstr>PowerPointova predstavitev</vt:lpstr>
      <vt:lpstr>PowerPointova predstavitev</vt:lpstr>
      <vt:lpstr>PowerPointova predstavitev</vt:lpstr>
      <vt:lpstr>PowerPointova predstavitev</vt:lpstr>
      <vt:lpstr>Do naslednje skupne ure imate možnost individualne svetovalne ure s svetovalno delavko.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POKLICNA ORIENTACIJA</dc:title>
  <dc:creator>Teja</dc:creator>
  <cp:lastModifiedBy>Teja</cp:lastModifiedBy>
  <cp:revision>6</cp:revision>
  <dcterms:created xsi:type="dcterms:W3CDTF">2022-09-22T08:36:57Z</dcterms:created>
  <dcterms:modified xsi:type="dcterms:W3CDTF">2022-10-25T08:14:03Z</dcterms:modified>
</cp:coreProperties>
</file>